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72" r:id="rId5"/>
    <p:sldId id="269" r:id="rId6"/>
    <p:sldId id="260" r:id="rId7"/>
    <p:sldId id="263" r:id="rId8"/>
    <p:sldId id="271" r:id="rId9"/>
    <p:sldId id="267" r:id="rId10"/>
  </p:sldIdLst>
  <p:sldSz cx="18288000" cy="10287000"/>
  <p:notesSz cx="6858000" cy="9144000"/>
  <p:embeddedFontLst>
    <p:embeddedFont>
      <p:font typeface="Gmarket Sans Bold" panose="020B0600000101010101" charset="-127"/>
      <p:bold r:id="rId11"/>
    </p:embeddedFont>
    <p:embeddedFont>
      <p:font typeface="Gmarket Sans Light" panose="020B0600000101010101" charset="-127"/>
      <p:regular r:id="rId12"/>
    </p:embeddedFont>
    <p:embeddedFont>
      <p:font typeface="Gmarket Sans Medium" panose="020B0600000101010101" charset="-127"/>
      <p:regular r:id="rId13"/>
    </p:embeddedFont>
    <p:embeddedFont>
      <p:font typeface="Pretendard Light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4100" y="4521200"/>
            <a:ext cx="8089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3300" y="1117600"/>
            <a:ext cx="7454900" cy="323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5449"/>
              </a:lnSpc>
            </a:pPr>
            <a:r>
              <a:rPr lang="ko-KR" altLang="en-US" sz="10000" b="0" i="0" u="none" strike="noStrike" spc="-400" dirty="0">
                <a:solidFill>
                  <a:srgbClr val="000000"/>
                </a:solidFill>
                <a:ea typeface="Gmarket Sans Bold"/>
              </a:rPr>
              <a:t>친환경 쇼핑몰 웹 사이트</a:t>
            </a:r>
            <a:endParaRPr lang="ko-KR" sz="10000" b="0" i="0" u="none" strike="noStrike" spc="-4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4100" y="8293100"/>
            <a:ext cx="29845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800" i="0" u="none" strike="noStrike" spc="-1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20220780 </a:t>
            </a:r>
            <a:r>
              <a:rPr lang="ko-KR" altLang="en-US" sz="2800" i="0" u="none" strike="noStrike" spc="-1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김자영</a:t>
            </a:r>
            <a:endParaRPr lang="en-US" altLang="ko-KR" sz="2800" i="0" u="none" strike="noStrike" spc="-1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800" i="0" u="none" strike="noStrike" spc="-100" dirty="0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20221141 </a:t>
            </a:r>
            <a:r>
              <a:rPr lang="ko-KR" altLang="en-US" sz="2800" i="0" u="none" strike="noStrike" spc="-100" dirty="0" err="1">
                <a:solidFill>
                  <a:srgbClr val="000000"/>
                </a:solidFill>
                <a:latin typeface="Gmarket Sans Bold" panose="020B0600000101010101" charset="-127"/>
                <a:ea typeface="Gmarket Sans Bold" panose="020B0600000101010101" charset="-127"/>
              </a:rPr>
              <a:t>백채림</a:t>
            </a:r>
            <a:endParaRPr lang="ko-KR" sz="2800" i="0" u="none" strike="noStrike" spc="-100" dirty="0">
              <a:solidFill>
                <a:srgbClr val="000000"/>
              </a:solidFill>
              <a:latin typeface="Gmarket Sans Bold" panose="020B0600000101010101" charset="-127"/>
              <a:ea typeface="Gmarket Sans 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698500"/>
            <a:ext cx="16395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3300" y="1143000"/>
            <a:ext cx="2349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43500" y="1852176"/>
            <a:ext cx="5207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altLang="en-US" sz="4000" spc="-200" dirty="0">
                <a:solidFill>
                  <a:srgbClr val="000000"/>
                </a:solidFill>
                <a:latin typeface="Gmarket Sans Light"/>
                <a:ea typeface="Gmarket Sans Medium"/>
              </a:rPr>
              <a:t>시행목적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03800" y="23495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43500" y="3354457"/>
            <a:ext cx="5562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프로젝트 개요</a:t>
            </a:r>
            <a:endParaRPr lang="ko-KR" sz="4000" b="0" i="0" u="none" strike="noStrike" spc="-2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01400" y="23495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43500" y="4856738"/>
            <a:ext cx="5486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기술적 아키텍처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03800" y="4978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143500" y="6359019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진행 상황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01400" y="4978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03800" y="7772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01400" y="7772400"/>
            <a:ext cx="4762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FE707D6-0292-4E26-A0BD-391A745CC700}"/>
              </a:ext>
            </a:extLst>
          </p:cNvPr>
          <p:cNvSpPr txBox="1"/>
          <p:nvPr/>
        </p:nvSpPr>
        <p:spPr>
          <a:xfrm>
            <a:off x="5143500" y="7861300"/>
            <a:ext cx="5905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Light"/>
              </a:rPr>
              <a:t>05.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진행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예정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5626100"/>
            <a:ext cx="17411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1900" y="520700"/>
            <a:ext cx="3492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>
                <a:solidFill>
                  <a:srgbClr val="000000"/>
                </a:solidFill>
                <a:ea typeface="Gmarket Sans Bold"/>
              </a:rPr>
              <a:t>시행목적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5300" y="2387600"/>
            <a:ext cx="698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01. </a:t>
            </a:r>
            <a:r>
              <a:rPr lang="ko-KR" altLang="en-US" sz="4000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사이트를 모아두기 위함</a:t>
            </a:r>
            <a:endParaRPr lang="ko-KR" sz="4000" b="0" i="0" u="none" strike="noStrike" spc="-200" dirty="0">
              <a:solidFill>
                <a:srgbClr val="000000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65300" y="3276600"/>
            <a:ext cx="7683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친환경 쇼핑몰의 사이트를 한 눈에 보기 위함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65300" y="6311900"/>
            <a:ext cx="6985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4000" b="0" i="0" u="none" strike="noStrike" spc="-200" dirty="0">
                <a:solidFill>
                  <a:srgbClr val="000000"/>
                </a:solidFill>
                <a:latin typeface="Gmarket Sans Medium"/>
              </a:rPr>
              <a:t>02. </a:t>
            </a:r>
            <a:r>
              <a:rPr lang="ko-KR" altLang="en-US" sz="4000" spc="-200" dirty="0">
                <a:solidFill>
                  <a:srgbClr val="000000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환경 보호에 대한 관심 증대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65300" y="7213600"/>
            <a:ext cx="76835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ea typeface="Pretendard Light"/>
              </a:rPr>
              <a:t>이 사이트로 인해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재활용품에 대한 인식 개선</a:t>
            </a:r>
            <a:endParaRPr lang="en-US" altLang="ko-KR" sz="2500" spc="-1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소비자의 친환경적인 소비 성향</a:t>
            </a:r>
            <a:endParaRPr lang="en-US" altLang="ko-KR" sz="2500" spc="-100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2484310-1B2F-4930-A300-4615C0827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698500"/>
            <a:ext cx="124206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1900" y="520700"/>
            <a:ext cx="5461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프로젝트 개요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68800" y="1879600"/>
            <a:ext cx="94996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spc="-700" dirty="0">
                <a:solidFill>
                  <a:srgbClr val="000000"/>
                </a:solidFill>
                <a:ea typeface="Gmarket Sans Light"/>
              </a:rPr>
              <a:t>지구 환경 보호</a:t>
            </a:r>
            <a:endParaRPr lang="en-US" sz="7000" b="0" i="0" u="none" strike="noStrike" spc="-700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68800" y="4711700"/>
            <a:ext cx="110617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기후 변화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자원 절감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재활용 등에 대한 인식이 높아지며 친환경 제품에 대한 수요 급증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68800" y="6007100"/>
            <a:ext cx="9779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지구 환경 보호에 기여하고자 하는 의지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71106B3-2CD2-416F-9108-168A8D6CF3DD}"/>
              </a:ext>
            </a:extLst>
          </p:cNvPr>
          <p:cNvCxnSpPr>
            <a:cxnSpLocks/>
          </p:cNvCxnSpPr>
          <p:nvPr/>
        </p:nvCxnSpPr>
        <p:spPr>
          <a:xfrm>
            <a:off x="6858000" y="723900"/>
            <a:ext cx="104775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9">
            <a:extLst>
              <a:ext uri="{FF2B5EF4-FFF2-40B4-BE49-F238E27FC236}">
                <a16:creationId xmlns:a16="http://schemas.microsoft.com/office/drawing/2014/main" id="{EBE837B6-4233-41A0-8814-215E80526E4E}"/>
              </a:ext>
            </a:extLst>
          </p:cNvPr>
          <p:cNvSpPr txBox="1"/>
          <p:nvPr/>
        </p:nvSpPr>
        <p:spPr>
          <a:xfrm>
            <a:off x="4368800" y="7302500"/>
            <a:ext cx="9779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친환경 제품을 판매하는 쇼핑몰을 한 곳에서 볼 수 있다면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 panose="020B0600000101010101" charset="-127"/>
                <a:ea typeface="Pretendard Light" panose="020B0600000101010101" charset="-127"/>
              </a:rPr>
              <a:t>?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0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698500"/>
            <a:ext cx="12420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46" y="4699000"/>
            <a:ext cx="12384353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679272" y="6172200"/>
            <a:ext cx="90297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기존 </a:t>
            </a:r>
            <a:r>
              <a:rPr lang="en-US" altLang="ko-KR" sz="4000" b="0" i="0" u="none" strike="noStrike" spc="-200" dirty="0">
                <a:solidFill>
                  <a:srgbClr val="000000"/>
                </a:solidFill>
                <a:ea typeface="Gmarket Sans Medium"/>
              </a:rPr>
              <a:t>html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제작 중 </a:t>
            </a:r>
            <a:r>
              <a:rPr lang="en-US" altLang="ko-KR" sz="4000" b="0" i="0" u="none" strike="noStrike" spc="-200" dirty="0">
                <a:solidFill>
                  <a:srgbClr val="000000"/>
                </a:solidFill>
                <a:ea typeface="Gmarket Sans Medium"/>
              </a:rPr>
              <a:t>SPA </a:t>
            </a: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형식으로 변경</a:t>
            </a: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marL="571500" lvl="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spc="-200" dirty="0">
                <a:solidFill>
                  <a:srgbClr val="000000"/>
                </a:solidFill>
                <a:latin typeface="Gmarket Sans Medium"/>
                <a:ea typeface="Gmarket Sans Medium"/>
              </a:rPr>
              <a:t>AI </a:t>
            </a:r>
            <a:r>
              <a:rPr lang="ko-KR" altLang="en-US" sz="4000" spc="-200" dirty="0" err="1">
                <a:solidFill>
                  <a:srgbClr val="000000"/>
                </a:solidFill>
                <a:latin typeface="Gmarket Sans Medium"/>
                <a:ea typeface="Gmarket Sans Medium"/>
              </a:rPr>
              <a:t>챗봇에</a:t>
            </a:r>
            <a:r>
              <a:rPr lang="ko-KR" altLang="en-US" sz="4000" spc="-200" dirty="0">
                <a:solidFill>
                  <a:srgbClr val="000000"/>
                </a:solidFill>
                <a:latin typeface="Gmarket Sans Medium"/>
                <a:ea typeface="Gmarket Sans Medium"/>
              </a:rPr>
              <a:t> </a:t>
            </a:r>
            <a:r>
              <a:rPr lang="ko-KR" altLang="en-US" sz="4000" spc="-200" dirty="0" err="1">
                <a:solidFill>
                  <a:srgbClr val="000000"/>
                </a:solidFill>
                <a:latin typeface="Gmarket Sans Medium"/>
                <a:ea typeface="Gmarket Sans Medium"/>
              </a:rPr>
              <a:t>머신러닝</a:t>
            </a:r>
            <a:r>
              <a:rPr lang="ko-KR" altLang="en-US" sz="4000" spc="-200" dirty="0">
                <a:solidFill>
                  <a:srgbClr val="000000"/>
                </a:solidFill>
                <a:latin typeface="Gmarket Sans Medium"/>
                <a:ea typeface="Gmarket Sans Medium"/>
              </a:rPr>
              <a:t> 알고리즘 사용</a:t>
            </a:r>
            <a:endParaRPr lang="en-US" sz="40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1155700"/>
            <a:ext cx="3746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기술적 아키텍처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3" name="내용 개체 틀 3">
            <a:extLst>
              <a:ext uri="{FF2B5EF4-FFF2-40B4-BE49-F238E27FC236}">
                <a16:creationId xmlns:a16="http://schemas.microsoft.com/office/drawing/2014/main" id="{34F3DB46-E4F4-4D33-A599-A6F7455BA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778804"/>
            <a:ext cx="8712200" cy="3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4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8102600"/>
            <a:ext cx="16764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8102600"/>
            <a:ext cx="16764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83300" y="5651500"/>
            <a:ext cx="64770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1900" y="520700"/>
            <a:ext cx="3517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spc="-300" dirty="0">
                <a:solidFill>
                  <a:srgbClr val="000000"/>
                </a:solidFill>
                <a:ea typeface="Gmarket Sans Bold"/>
              </a:rPr>
              <a:t>진행 상</a:t>
            </a:r>
            <a:r>
              <a:rPr lang="ko-KR" sz="7000" b="0" i="0" u="none" strike="noStrike" spc="-300" dirty="0">
                <a:solidFill>
                  <a:srgbClr val="000000"/>
                </a:solidFill>
                <a:ea typeface="Gmarket Sans Bold"/>
              </a:rPr>
              <a:t>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8600" y="71755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사이드바 제작</a:t>
            </a:r>
            <a:endParaRPr lang="en-US" sz="40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91800" y="7175500"/>
            <a:ext cx="6527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0" i="0" u="none" strike="noStrike" spc="-200" dirty="0">
                <a:solidFill>
                  <a:srgbClr val="000000"/>
                </a:solidFill>
                <a:ea typeface="Gmarket Sans Medium"/>
              </a:rPr>
              <a:t>정보</a:t>
            </a:r>
            <a:endParaRPr lang="en-US" sz="4000" b="0" i="0" u="none" strike="noStrike" spc="-200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0200" y="7467600"/>
            <a:ext cx="6311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06100" y="7467600"/>
            <a:ext cx="6311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4405B97-65A7-459B-9433-A3E541C94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800100"/>
            <a:ext cx="12103100" cy="38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2949DAB-5FF6-4978-B6FA-6935876E3A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57" y="2874962"/>
            <a:ext cx="7645543" cy="35639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FDEB6E-6858-467D-A0F7-2243236DF6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4"/>
          <a:stretch/>
        </p:blipFill>
        <p:spPr>
          <a:xfrm>
            <a:off x="9772650" y="2681347"/>
            <a:ext cx="8058150" cy="37575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55600" y="1117600"/>
            <a:ext cx="8382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31900" y="520700"/>
            <a:ext cx="3873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b="0" i="0" u="none" strike="noStrike" spc="-300">
                <a:solidFill>
                  <a:srgbClr val="000000"/>
                </a:solidFill>
                <a:ea typeface="Gmarket Sans Bold"/>
              </a:rPr>
              <a:t>실행 화면</a:t>
            </a:r>
            <a:endParaRPr lang="ko-KR" sz="7000" b="0" i="0" u="none" strike="noStrike" spc="-300">
              <a:solidFill>
                <a:srgbClr val="000000"/>
              </a:solidFill>
              <a:ea typeface="Gmarket Sans Bold"/>
            </a:endParaRPr>
          </a:p>
        </p:txBody>
      </p:sp>
      <p:pic>
        <p:nvPicPr>
          <p:cNvPr id="12" name="KakaoTalk_20240929_150718433">
            <a:hlinkClick r:id="" action="ppaction://media"/>
            <a:extLst>
              <a:ext uri="{FF2B5EF4-FFF2-40B4-BE49-F238E27FC236}">
                <a16:creationId xmlns:a16="http://schemas.microsoft.com/office/drawing/2014/main" id="{19C12B2A-2917-4B9F-8A2C-B0101BF2B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6934" y="2171700"/>
            <a:ext cx="14154132" cy="6784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305300"/>
            <a:ext cx="12547600" cy="254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98500"/>
            <a:ext cx="12547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318" y="4292600"/>
            <a:ext cx="12510982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11608" y="10160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카테고리 설정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520700"/>
            <a:ext cx="3479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진행예정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0018" y="1714500"/>
            <a:ext cx="9789081" cy="236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ea typeface="Pretendard Light"/>
              </a:rPr>
              <a:t>카테고리를 클릭했을 때 관련 사진만 보여주는 형식</a:t>
            </a:r>
            <a:endParaRPr lang="en-US" altLang="ko-KR" sz="2500" spc="-100" dirty="0">
              <a:solidFill>
                <a:srgbClr val="000000"/>
              </a:solidFill>
              <a:ea typeface="Pretendard Light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사진에 마우스를 </a:t>
            </a:r>
            <a:r>
              <a:rPr lang="ko-KR" altLang="en-US" sz="2500" spc="-100" dirty="0" err="1">
                <a:solidFill>
                  <a:srgbClr val="000000"/>
                </a:solidFill>
                <a:latin typeface="Pretendard Light"/>
                <a:ea typeface="Pretendard Light"/>
              </a:rPr>
              <a:t>올려두면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 관련 정보가 보여지는 형식</a:t>
            </a:r>
            <a:b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</a:b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ex)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쇼핑몰 이름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상품 이름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가격</a:t>
            </a:r>
            <a:endParaRPr lang="en-US" altLang="ko-KR" sz="2500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11608" y="45720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슬라이드 제작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40018" y="5105400"/>
            <a:ext cx="9789081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ea typeface="Pretendard Light"/>
              </a:rPr>
              <a:t>사진이 가로로 넘어가며 계속 사진을 보여주는 형식</a:t>
            </a:r>
            <a:endParaRPr lang="en-US" altLang="ko-KR" sz="2500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4076ED5-CC0F-4F75-94B0-4768FDCD7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618" y="6845300"/>
            <a:ext cx="12510982" cy="1270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74DD2AAC-D7DC-40F3-A728-642596123A34}"/>
              </a:ext>
            </a:extLst>
          </p:cNvPr>
          <p:cNvSpPr txBox="1"/>
          <p:nvPr/>
        </p:nvSpPr>
        <p:spPr>
          <a:xfrm>
            <a:off x="5011608" y="72517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장바구니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0533C548-09A5-4847-97DA-490328BC8AF7}"/>
              </a:ext>
            </a:extLst>
          </p:cNvPr>
          <p:cNvSpPr txBox="1"/>
          <p:nvPr/>
        </p:nvSpPr>
        <p:spPr>
          <a:xfrm>
            <a:off x="7140018" y="7658100"/>
            <a:ext cx="9789081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상품의 옵션을 선택한 후 장바구니로 담기는 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C8D727E-B3AE-47BF-ACC6-FAB75D488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09" y="2241364"/>
            <a:ext cx="6219071" cy="11495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EB53A42-BA34-4BF9-B241-CE68FE079F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53" b="97947" l="6713" r="89931">
                        <a14:foregroundMark x1="9674" y1="12440" x2="13031" y2="27899"/>
                        <a14:foregroundMark x1="13031" y1="27899" x2="19250" y2="82367"/>
                        <a14:foregroundMark x1="19250" y1="82367" x2="32577" y2="85870"/>
                        <a14:foregroundMark x1="32577" y1="85870" x2="68312" y2="87319"/>
                        <a14:foregroundMark x1="31491" y1="71377" x2="54886" y2="73430"/>
                        <a14:foregroundMark x1="54886" y1="73430" x2="52715" y2="79831"/>
                        <a14:foregroundMark x1="52715" y1="79831" x2="54393" y2="78623"/>
                        <a14:foregroundMark x1="29319" y1="41063" x2="51826" y2="46618"/>
                        <a14:foregroundMark x1="51826" y1="46618" x2="52813" y2="54348"/>
                        <a14:foregroundMark x1="52813" y1="54348" x2="43435" y2="32367"/>
                        <a14:foregroundMark x1="43435" y1="32367" x2="31491" y2="62319"/>
                        <a14:foregroundMark x1="11254" y1="76329" x2="12142" y2="84541"/>
                        <a14:foregroundMark x1="12142" y1="84541" x2="26160" y2="91667"/>
                        <a14:foregroundMark x1="26160" y1="91667" x2="51135" y2="93237"/>
                        <a14:foregroundMark x1="51135" y1="93237" x2="64561" y2="92150"/>
                        <a14:foregroundMark x1="64561" y1="92150" x2="75420" y2="92150"/>
                        <a14:foregroundMark x1="8786" y1="5676" x2="25370" y2="4106"/>
                        <a14:foregroundMark x1="25370" y1="4106" x2="79367" y2="4106"/>
                        <a14:foregroundMark x1="79367" y1="4590" x2="77493" y2="4831"/>
                        <a14:foregroundMark x1="77493" y1="4831" x2="77493" y2="4831"/>
                        <a14:foregroundMark x1="8786" y1="3019" x2="11155" y2="9662"/>
                        <a14:foregroundMark x1="11155" y1="9662" x2="18263" y2="9300"/>
                        <a14:foregroundMark x1="18263" y1="9300" x2="19348" y2="8333"/>
                        <a14:foregroundMark x1="7601" y1="4710" x2="8095" y2="43478"/>
                        <a14:foregroundMark x1="80355" y1="7126" x2="76999" y2="97705"/>
                        <a14:foregroundMark x1="76999" y1="97705" x2="44324" y2="99155"/>
                        <a14:foregroundMark x1="44324" y1="99155" x2="16584" y2="94565"/>
                        <a14:foregroundMark x1="16584" y1="94565" x2="11352" y2="96135"/>
                        <a14:foregroundMark x1="10069" y1="96739" x2="29023" y2="97101"/>
                        <a14:foregroundMark x1="29023" y1="97101" x2="29319" y2="97222"/>
                        <a14:foregroundMark x1="50642" y1="54952" x2="55874" y2="76329"/>
                        <a14:foregroundMark x1="55874" y1="76329" x2="57947" y2="80314"/>
                        <a14:foregroundMark x1="7009" y1="41425" x2="9279" y2="63647"/>
                        <a14:foregroundMark x1="9279" y1="63647" x2="8193" y2="97947"/>
                        <a14:foregroundMark x1="6811" y1="55676" x2="7502" y2="72101"/>
                        <a14:foregroundMark x1="7897" y1="75121" x2="8391" y2="85024"/>
                        <a14:foregroundMark x1="79664" y1="55918" x2="79763" y2="72705"/>
                        <a14:foregroundMark x1="80059" y1="75121" x2="78480" y2="97464"/>
                        <a14:foregroundMark x1="9674" y1="3019" x2="22902" y2="3623"/>
                        <a14:foregroundMark x1="6811" y1="3019" x2="6811" y2="3019"/>
                        <a14:foregroundMark x1="77986" y1="3019" x2="77986" y2="3019"/>
                        <a14:foregroundMark x1="79961" y1="3261" x2="79961" y2="3261"/>
                        <a14:foregroundMark x1="80355" y1="2053" x2="80355" y2="2053"/>
                        <a14:foregroundMark x1="7108" y1="2536" x2="7108" y2="2536"/>
                        <a14:foregroundMark x1="7009" y1="2295" x2="7009" y2="2295"/>
                        <a14:backgroundMark x1="82330" y1="1691" x2="83119" y2="6039"/>
                        <a14:backgroundMark x1="81046" y1="3744" x2="81046" y2="5193"/>
                        <a14:backgroundMark x1="6120" y1="483" x2="14116" y2="1449"/>
                        <a14:backgroundMark x1="14116" y1="1449" x2="19546" y2="966"/>
                        <a14:backgroundMark x1="23593" y1="845" x2="80355" y2="845"/>
                      </a14:backgroundRemoval>
                    </a14:imgEffect>
                  </a14:imgLayer>
                </a14:imgProps>
              </a:ext>
            </a:extLst>
          </a:blip>
          <a:srcRect l="4465" r="17409"/>
          <a:stretch/>
        </p:blipFill>
        <p:spPr>
          <a:xfrm>
            <a:off x="1215952" y="4011200"/>
            <a:ext cx="3121581" cy="32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9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175000"/>
            <a:ext cx="12547600" cy="3200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98500"/>
            <a:ext cx="125476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000"/>
            <a:ext cx="174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318" y="3162300"/>
            <a:ext cx="12510982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11608" y="10160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하트 보관함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520700"/>
            <a:ext cx="3479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7000" spc="-300" dirty="0">
                <a:solidFill>
                  <a:srgbClr val="000000"/>
                </a:solidFill>
                <a:ea typeface="Gmarket Sans Bold"/>
              </a:rPr>
              <a:t>진행예정</a:t>
            </a:r>
            <a:endParaRPr lang="ko-KR" sz="7000" b="0" i="0" u="none" strike="noStrike" spc="-300" dirty="0">
              <a:solidFill>
                <a:srgbClr val="000000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40018" y="1714500"/>
            <a:ext cx="9789081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ea typeface="Pretendard Light"/>
              </a:rPr>
              <a:t>하트를 눌렀을 때 하트만 모아두는 곳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11608" y="35560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AI </a:t>
            </a:r>
            <a:r>
              <a:rPr lang="ko-KR" altLang="en-US" sz="4000" spc="-200" dirty="0" err="1">
                <a:solidFill>
                  <a:srgbClr val="000000"/>
                </a:solidFill>
                <a:ea typeface="Gmarket Sans Medium"/>
              </a:rPr>
              <a:t>챗봇</a:t>
            </a: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40018" y="4076700"/>
            <a:ext cx="9789081" cy="1924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ea typeface="Pretendard Light"/>
              </a:rPr>
              <a:t>자주하는 질문은 자동화 형식</a:t>
            </a:r>
            <a:endParaRPr lang="en-US" altLang="ko-KR" sz="2500" b="0" i="0" u="none" strike="noStrike" spc="-100" dirty="0">
              <a:solidFill>
                <a:srgbClr val="000000"/>
              </a:solidFill>
              <a:ea typeface="Pretendard Light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</a:rPr>
              <a:t>질문 응답 시스템</a:t>
            </a:r>
            <a:b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/>
              </a:rPr>
            </a:b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/>
              </a:rPr>
              <a:t>(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</a:rPr>
              <a:t>자연어 처리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</a:rPr>
              <a:t>적절한 답변 제공에 </a:t>
            </a:r>
            <a:r>
              <a:rPr lang="ko-KR" altLang="en-US" sz="2500" b="0" i="0" u="none" strike="noStrike" spc="-100" dirty="0" err="1">
                <a:solidFill>
                  <a:srgbClr val="000000"/>
                </a:solidFill>
                <a:latin typeface="Pretendard Light"/>
              </a:rPr>
              <a:t>머신러닝</a:t>
            </a:r>
            <a:r>
              <a:rPr lang="ko-KR" altLang="en-US" sz="2500" b="0" i="0" u="none" strike="noStrike" spc="-100" dirty="0">
                <a:solidFill>
                  <a:srgbClr val="000000"/>
                </a:solidFill>
                <a:latin typeface="Pretendard Light"/>
              </a:rPr>
              <a:t> 사용 예정</a:t>
            </a:r>
            <a:r>
              <a:rPr lang="en-US" altLang="ko-KR" sz="2500" b="0" i="0" u="none" strike="noStrike" spc="-100" dirty="0">
                <a:solidFill>
                  <a:srgbClr val="000000"/>
                </a:solidFill>
                <a:latin typeface="Pretendard Light"/>
              </a:rPr>
              <a:t>)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4076ED5-CC0F-4F75-94B0-4768FDCD7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618" y="6362700"/>
            <a:ext cx="12510982" cy="1270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74DD2AAC-D7DC-40F3-A728-642596123A34}"/>
              </a:ext>
            </a:extLst>
          </p:cNvPr>
          <p:cNvSpPr txBox="1"/>
          <p:nvPr/>
        </p:nvSpPr>
        <p:spPr>
          <a:xfrm>
            <a:off x="5011608" y="6591300"/>
            <a:ext cx="3065592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ID/Password</a:t>
            </a:r>
            <a:endParaRPr lang="ko-KR" altLang="ko-KR" sz="4000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0533C548-09A5-4847-97DA-490328BC8AF7}"/>
              </a:ext>
            </a:extLst>
          </p:cNvPr>
          <p:cNvSpPr txBox="1"/>
          <p:nvPr/>
        </p:nvSpPr>
        <p:spPr>
          <a:xfrm>
            <a:off x="7140018" y="7321550"/>
            <a:ext cx="9789081" cy="1733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Html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로 제작되어 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React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로 변경 필요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  <a:ea typeface="Pretendard Light"/>
            </a:endParaRPr>
          </a:p>
          <a:p>
            <a:pPr marL="342900" lvl="0" indent="-342900" algn="l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‘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비밀번호를 잊으셨나요</a:t>
            </a:r>
            <a:r>
              <a:rPr lang="en-US" altLang="ko-KR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?’</a:t>
            </a:r>
            <a:r>
              <a:rPr lang="ko-KR" altLang="en-US" sz="2500" spc="-100" dirty="0">
                <a:solidFill>
                  <a:srgbClr val="000000"/>
                </a:solidFill>
                <a:latin typeface="Pretendard Light"/>
                <a:ea typeface="Pretendard Light"/>
              </a:rPr>
              <a:t>를 클릭 했을 때 찾을 수 있는 링크로 이동</a:t>
            </a:r>
            <a:endParaRPr lang="en-US" sz="2500" b="0" i="0" u="none" strike="noStrike" spc="-100" dirty="0">
              <a:solidFill>
                <a:srgbClr val="000000"/>
              </a:solidFill>
              <a:latin typeface="Pretendard Ligh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62279C-3FAC-4AB7-83D3-1434D8F34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189" y="7486524"/>
            <a:ext cx="4533311" cy="1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84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213</Words>
  <Application>Microsoft Office PowerPoint</Application>
  <PresentationFormat>사용자 지정</PresentationFormat>
  <Paragraphs>44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Gmarket Sans Light</vt:lpstr>
      <vt:lpstr>Pretendard Light</vt:lpstr>
      <vt:lpstr>Gmarket Sans Bold</vt:lpstr>
      <vt:lpstr>Calibri</vt:lpstr>
      <vt:lpstr>Arial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HB Park</dc:creator>
  <cp:lastModifiedBy>채림 백</cp:lastModifiedBy>
  <cp:revision>104</cp:revision>
  <dcterms:created xsi:type="dcterms:W3CDTF">2006-08-16T00:00:00Z</dcterms:created>
  <dcterms:modified xsi:type="dcterms:W3CDTF">2025-01-02T02:39:36Z</dcterms:modified>
</cp:coreProperties>
</file>